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theme/themeOverride1.xml" ContentType="application/vnd.openxmlformats-officedocument.themeOverr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305"/>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559" r:id="rId78"/>
    <p:sldId id="548"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274" r:id="rId125"/>
    <p:sldId id="275" r:id="rId126"/>
    <p:sldId id="276" r:id="rId127"/>
    <p:sldId id="277" r:id="rId128"/>
    <p:sldId id="278" r:id="rId129"/>
    <p:sldId id="279" r:id="rId130"/>
    <p:sldId id="280" r:id="rId131"/>
    <p:sldId id="28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78" r:id="rId219"/>
    <p:sldId id="479" r:id="rId220"/>
    <p:sldId id="550" r:id="rId221"/>
    <p:sldId id="481" r:id="rId222"/>
    <p:sldId id="482" r:id="rId223"/>
    <p:sldId id="483" r:id="rId224"/>
    <p:sldId id="484" r:id="rId225"/>
    <p:sldId id="485" r:id="rId226"/>
    <p:sldId id="486" r:id="rId227"/>
    <p:sldId id="549" r:id="rId228"/>
    <p:sldId id="487" r:id="rId229"/>
    <p:sldId id="488" r:id="rId230"/>
    <p:sldId id="551"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541" r:id="rId283"/>
    <p:sldId id="542" r:id="rId284"/>
    <p:sldId id="543" r:id="rId285"/>
    <p:sldId id="544" r:id="rId286"/>
    <p:sldId id="257" r:id="rId287"/>
    <p:sldId id="552" r:id="rId288"/>
    <p:sldId id="553" r:id="rId289"/>
    <p:sldId id="554" r:id="rId290"/>
    <p:sldId id="556" r:id="rId291"/>
    <p:sldId id="555" r:id="rId292"/>
    <p:sldId id="557" r:id="rId293"/>
    <p:sldId id="558" r:id="rId294"/>
    <p:sldId id="545" r:id="rId295"/>
    <p:sldId id="546" r:id="rId296"/>
    <p:sldId id="547" r:id="rId297"/>
    <p:sldId id="258" r:id="rId298"/>
    <p:sldId id="259" r:id="rId299"/>
    <p:sldId id="260" r:id="rId300"/>
    <p:sldId id="261" r:id="rId301"/>
    <p:sldId id="262" r:id="rId302"/>
    <p:sldId id="263" r:id="rId303"/>
    <p:sldId id="264" r:id="rId3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21"/>
    <p:restoredTop sz="50000" autoAdjust="0"/>
  </p:normalViewPr>
  <p:slideViewPr>
    <p:cSldViewPr snapToGrid="0" snapToObjects="1">
      <p:cViewPr>
        <p:scale>
          <a:sx n="75" d="100"/>
          <a:sy n="75" d="100"/>
        </p:scale>
        <p:origin x="1264" y="-4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260" Type="http://schemas.openxmlformats.org/officeDocument/2006/relationships/slide" Target="slides/slide252.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61" Type="http://schemas.openxmlformats.org/officeDocument/2006/relationships/slide" Target="slides/slide253.xml"/><Relationship Id="rId262" Type="http://schemas.openxmlformats.org/officeDocument/2006/relationships/slide" Target="slides/slide254.xml"/><Relationship Id="rId263" Type="http://schemas.openxmlformats.org/officeDocument/2006/relationships/slide" Target="slides/slide255.xml"/><Relationship Id="rId264" Type="http://schemas.openxmlformats.org/officeDocument/2006/relationships/slide" Target="slides/slide256.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65" Type="http://schemas.openxmlformats.org/officeDocument/2006/relationships/slide" Target="slides/slide257.xml"/><Relationship Id="rId266" Type="http://schemas.openxmlformats.org/officeDocument/2006/relationships/slide" Target="slides/slide258.xml"/><Relationship Id="rId267" Type="http://schemas.openxmlformats.org/officeDocument/2006/relationships/slide" Target="slides/slide259.xml"/><Relationship Id="rId268" Type="http://schemas.openxmlformats.org/officeDocument/2006/relationships/slide" Target="slides/slide260.xml"/><Relationship Id="rId269" Type="http://schemas.openxmlformats.org/officeDocument/2006/relationships/slide" Target="slides/slide26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270" Type="http://schemas.openxmlformats.org/officeDocument/2006/relationships/slide" Target="slides/slide26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271" Type="http://schemas.openxmlformats.org/officeDocument/2006/relationships/slide" Target="slides/slide263.xml"/><Relationship Id="rId272" Type="http://schemas.openxmlformats.org/officeDocument/2006/relationships/slide" Target="slides/slide264.xml"/><Relationship Id="rId273" Type="http://schemas.openxmlformats.org/officeDocument/2006/relationships/slide" Target="slides/slide265.xml"/><Relationship Id="rId274" Type="http://schemas.openxmlformats.org/officeDocument/2006/relationships/slide" Target="slides/slide266.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75" Type="http://schemas.openxmlformats.org/officeDocument/2006/relationships/slide" Target="slides/slide267.xml"/><Relationship Id="rId276" Type="http://schemas.openxmlformats.org/officeDocument/2006/relationships/slide" Target="slides/slide268.xml"/><Relationship Id="rId277" Type="http://schemas.openxmlformats.org/officeDocument/2006/relationships/slide" Target="slides/slide269.xml"/><Relationship Id="rId278" Type="http://schemas.openxmlformats.org/officeDocument/2006/relationships/slide" Target="slides/slide270.xml"/><Relationship Id="rId279" Type="http://schemas.openxmlformats.org/officeDocument/2006/relationships/slide" Target="slides/slide271.xml"/><Relationship Id="rId300" Type="http://schemas.openxmlformats.org/officeDocument/2006/relationships/slide" Target="slides/slide292.xml"/><Relationship Id="rId301" Type="http://schemas.openxmlformats.org/officeDocument/2006/relationships/slide" Target="slides/slide293.xml"/><Relationship Id="rId302" Type="http://schemas.openxmlformats.org/officeDocument/2006/relationships/slide" Target="slides/slide294.xml"/><Relationship Id="rId303" Type="http://schemas.openxmlformats.org/officeDocument/2006/relationships/slide" Target="slides/slide295.xml"/><Relationship Id="rId304" Type="http://schemas.openxmlformats.org/officeDocument/2006/relationships/slide" Target="slides/slide296.xml"/><Relationship Id="rId305" Type="http://schemas.openxmlformats.org/officeDocument/2006/relationships/notesMaster" Target="notesMasters/notesMaster1.xml"/><Relationship Id="rId306" Type="http://schemas.openxmlformats.org/officeDocument/2006/relationships/presProps" Target="presProps.xml"/><Relationship Id="rId307" Type="http://schemas.openxmlformats.org/officeDocument/2006/relationships/viewProps" Target="viewProps.xml"/><Relationship Id="rId308" Type="http://schemas.openxmlformats.org/officeDocument/2006/relationships/theme" Target="theme/theme1.xml"/><Relationship Id="rId309" Type="http://schemas.openxmlformats.org/officeDocument/2006/relationships/tableStyles" Target="tableStyles.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80" Type="http://schemas.openxmlformats.org/officeDocument/2006/relationships/slide" Target="slides/slide27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81" Type="http://schemas.openxmlformats.org/officeDocument/2006/relationships/slide" Target="slides/slide273.xml"/><Relationship Id="rId282" Type="http://schemas.openxmlformats.org/officeDocument/2006/relationships/slide" Target="slides/slide274.xml"/><Relationship Id="rId283" Type="http://schemas.openxmlformats.org/officeDocument/2006/relationships/slide" Target="slides/slide275.xml"/><Relationship Id="rId284" Type="http://schemas.openxmlformats.org/officeDocument/2006/relationships/slide" Target="slides/slide276.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Relationship Id="rId223" Type="http://schemas.openxmlformats.org/officeDocument/2006/relationships/slide" Target="slides/slide215.xml"/><Relationship Id="rId224" Type="http://schemas.openxmlformats.org/officeDocument/2006/relationships/slide" Target="slides/slide216.xml"/><Relationship Id="rId225" Type="http://schemas.openxmlformats.org/officeDocument/2006/relationships/slide" Target="slides/slide217.xml"/><Relationship Id="rId226" Type="http://schemas.openxmlformats.org/officeDocument/2006/relationships/slide" Target="slides/slide218.xml"/><Relationship Id="rId227" Type="http://schemas.openxmlformats.org/officeDocument/2006/relationships/slide" Target="slides/slide219.xml"/><Relationship Id="rId228" Type="http://schemas.openxmlformats.org/officeDocument/2006/relationships/slide" Target="slides/slide220.xml"/><Relationship Id="rId229" Type="http://schemas.openxmlformats.org/officeDocument/2006/relationships/slide" Target="slides/slide221.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285" Type="http://schemas.openxmlformats.org/officeDocument/2006/relationships/slide" Target="slides/slide277.xml"/><Relationship Id="rId286" Type="http://schemas.openxmlformats.org/officeDocument/2006/relationships/slide" Target="slides/slide278.xml"/><Relationship Id="rId287" Type="http://schemas.openxmlformats.org/officeDocument/2006/relationships/slide" Target="slides/slide279.xml"/><Relationship Id="rId288" Type="http://schemas.openxmlformats.org/officeDocument/2006/relationships/slide" Target="slides/slide280.xml"/><Relationship Id="rId289" Type="http://schemas.openxmlformats.org/officeDocument/2006/relationships/slide" Target="slides/slide281.xml"/><Relationship Id="rId290" Type="http://schemas.openxmlformats.org/officeDocument/2006/relationships/slide" Target="slides/slide282.xml"/><Relationship Id="rId291" Type="http://schemas.openxmlformats.org/officeDocument/2006/relationships/slide" Target="slides/slide283.xml"/><Relationship Id="rId292" Type="http://schemas.openxmlformats.org/officeDocument/2006/relationships/slide" Target="slides/slide284.xml"/><Relationship Id="rId293" Type="http://schemas.openxmlformats.org/officeDocument/2006/relationships/slide" Target="slides/slide285.xml"/><Relationship Id="rId294" Type="http://schemas.openxmlformats.org/officeDocument/2006/relationships/slide" Target="slides/slide286.xml"/><Relationship Id="rId295" Type="http://schemas.openxmlformats.org/officeDocument/2006/relationships/slide" Target="slides/slide287.xml"/><Relationship Id="rId296" Type="http://schemas.openxmlformats.org/officeDocument/2006/relationships/slide" Target="slides/slide288.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297" Type="http://schemas.openxmlformats.org/officeDocument/2006/relationships/slide" Target="slides/slide289.xml"/><Relationship Id="rId298" Type="http://schemas.openxmlformats.org/officeDocument/2006/relationships/slide" Target="slides/slide290.xml"/><Relationship Id="rId299" Type="http://schemas.openxmlformats.org/officeDocument/2006/relationships/slide" Target="slides/slide29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230" Type="http://schemas.openxmlformats.org/officeDocument/2006/relationships/slide" Target="slides/slide222.xml"/><Relationship Id="rId231" Type="http://schemas.openxmlformats.org/officeDocument/2006/relationships/slide" Target="slides/slide223.xml"/><Relationship Id="rId232" Type="http://schemas.openxmlformats.org/officeDocument/2006/relationships/slide" Target="slides/slide224.xml"/><Relationship Id="rId233" Type="http://schemas.openxmlformats.org/officeDocument/2006/relationships/slide" Target="slides/slide225.xml"/><Relationship Id="rId234" Type="http://schemas.openxmlformats.org/officeDocument/2006/relationships/slide" Target="slides/slide226.xml"/><Relationship Id="rId235" Type="http://schemas.openxmlformats.org/officeDocument/2006/relationships/slide" Target="slides/slide227.xml"/><Relationship Id="rId236" Type="http://schemas.openxmlformats.org/officeDocument/2006/relationships/slide" Target="slides/slide228.xml"/><Relationship Id="rId237" Type="http://schemas.openxmlformats.org/officeDocument/2006/relationships/slide" Target="slides/slide229.xml"/><Relationship Id="rId238" Type="http://schemas.openxmlformats.org/officeDocument/2006/relationships/slide" Target="slides/slide230.xml"/><Relationship Id="rId239" Type="http://schemas.openxmlformats.org/officeDocument/2006/relationships/slide" Target="slides/slide2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240" Type="http://schemas.openxmlformats.org/officeDocument/2006/relationships/slide" Target="slides/slide232.xml"/><Relationship Id="rId241" Type="http://schemas.openxmlformats.org/officeDocument/2006/relationships/slide" Target="slides/slide233.xml"/><Relationship Id="rId242" Type="http://schemas.openxmlformats.org/officeDocument/2006/relationships/slide" Target="slides/slide234.xml"/><Relationship Id="rId243" Type="http://schemas.openxmlformats.org/officeDocument/2006/relationships/slide" Target="slides/slide235.xml"/><Relationship Id="rId244" Type="http://schemas.openxmlformats.org/officeDocument/2006/relationships/slide" Target="slides/slide236.xml"/><Relationship Id="rId245" Type="http://schemas.openxmlformats.org/officeDocument/2006/relationships/slide" Target="slides/slide237.xml"/><Relationship Id="rId246" Type="http://schemas.openxmlformats.org/officeDocument/2006/relationships/slide" Target="slides/slide238.xml"/><Relationship Id="rId247" Type="http://schemas.openxmlformats.org/officeDocument/2006/relationships/slide" Target="slides/slide239.xml"/><Relationship Id="rId248" Type="http://schemas.openxmlformats.org/officeDocument/2006/relationships/slide" Target="slides/slide240.xml"/><Relationship Id="rId249" Type="http://schemas.openxmlformats.org/officeDocument/2006/relationships/slide" Target="slides/slide2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250" Type="http://schemas.openxmlformats.org/officeDocument/2006/relationships/slide" Target="slides/slide242.xml"/><Relationship Id="rId251" Type="http://schemas.openxmlformats.org/officeDocument/2006/relationships/slide" Target="slides/slide243.xml"/><Relationship Id="rId252" Type="http://schemas.openxmlformats.org/officeDocument/2006/relationships/slide" Target="slides/slide244.xml"/><Relationship Id="rId253" Type="http://schemas.openxmlformats.org/officeDocument/2006/relationships/slide" Target="slides/slide245.xml"/><Relationship Id="rId254" Type="http://schemas.openxmlformats.org/officeDocument/2006/relationships/slide" Target="slides/slide246.xml"/><Relationship Id="rId255" Type="http://schemas.openxmlformats.org/officeDocument/2006/relationships/slide" Target="slides/slide247.xml"/><Relationship Id="rId256" Type="http://schemas.openxmlformats.org/officeDocument/2006/relationships/slide" Target="slides/slide248.xml"/><Relationship Id="rId257" Type="http://schemas.openxmlformats.org/officeDocument/2006/relationships/slide" Target="slides/slide249.xml"/><Relationship Id="rId258" Type="http://schemas.openxmlformats.org/officeDocument/2006/relationships/slide" Target="slides/slide250.xml"/><Relationship Id="rId259" Type="http://schemas.openxmlformats.org/officeDocument/2006/relationships/slide" Target="slides/slide25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a:t>
            </a:r>
            <a:r>
              <a:rPr lang="vi-VN" dirty="0" smtClean="0"/>
              <a:t>hết. Điện thoại cần phải được </a:t>
            </a:r>
            <a:r>
              <a:rPr lang="vi-VN" dirty="0" smtClean="0"/>
              <a:t>kết nối</a:t>
            </a:r>
            <a:r>
              <a:rPr lang="vi-VN" dirty="0" smtClean="0"/>
              <a:t> </a:t>
            </a:r>
            <a:r>
              <a:rPr lang="vi-VN" dirty="0" smtClean="0"/>
              <a:t>với đồng hồ </a:t>
            </a:r>
            <a:r>
              <a:rPr lang="vi-VN" dirty="0" smtClean="0"/>
              <a:t>th</a:t>
            </a:r>
            <a:r>
              <a:rPr lang="vi-VN" dirty="0" smtClean="0"/>
              <a:t>ông qua giao </a:t>
            </a:r>
            <a:r>
              <a:rPr lang="vi-VN" dirty="0" smtClean="0"/>
              <a:t>thức </a:t>
            </a:r>
            <a:r>
              <a:rPr lang="vi-VN" dirty="0" smtClean="0"/>
              <a:t>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endParaRPr lang="vi-VN" dirty="0" smtClean="0"/>
          </a:p>
          <a:p>
            <a:r>
              <a:rPr lang="vi-VN" dirty="0" smtClean="0"/>
              <a:t>Việc </a:t>
            </a:r>
            <a:r>
              <a:rPr lang="vi-VN" dirty="0" smtClean="0"/>
              <a:t>trao nhận dữ liệu </a:t>
            </a:r>
            <a:r>
              <a:rPr lang="vi-VN" dirty="0" smtClean="0"/>
              <a:t>gi</a:t>
            </a:r>
            <a:r>
              <a:rPr lang="vi-VN" dirty="0" smtClean="0"/>
              <a:t>ữa đồng hồ và điện thoại thông qua bluetooth </a:t>
            </a:r>
            <a:r>
              <a:rPr lang="vi-VN" dirty="0" smtClean="0"/>
              <a:t>có </a:t>
            </a:r>
            <a:r>
              <a:rPr lang="vi-VN" dirty="0" smtClean="0"/>
              <a:t>thể sử dụng MessageAPI. </a:t>
            </a:r>
          </a:p>
          <a:p>
            <a:r>
              <a:rPr lang="vi-VN" dirty="0" smtClean="0"/>
              <a:t>MessageAPI là một giao </a:t>
            </a:r>
            <a:r>
              <a:rPr lang="vi-VN" dirty="0" smtClean="0"/>
              <a:t>thức </a:t>
            </a:r>
            <a:r>
              <a:rPr lang="vi-VN" dirty="0" smtClean="0"/>
              <a:t>đáng</a:t>
            </a:r>
            <a:r>
              <a:rPr lang="vi-VN" dirty="0" smtClean="0"/>
              <a:t> </a:t>
            </a:r>
            <a:r>
              <a:rPr lang="vi-VN" dirty="0" smtClean="0"/>
              <a:t>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a:t>
            </a:r>
            <a:r>
              <a:rPr lang="vi-VN" dirty="0" smtClean="0"/>
              <a:t>tôi thiết kế thực thể Connection giữa PathInfo và Trip. Với cách thiết kế này, chúng tôi có thể mở rộng hệ </a:t>
            </a:r>
            <a:r>
              <a:rPr lang="vi-VN" dirty="0" smtClean="0"/>
              <a:t>thống </a:t>
            </a:r>
            <a:r>
              <a:rPr lang="vi-VN" dirty="0" smtClean="0"/>
              <a:t>như sau: chúng tôi</a:t>
            </a:r>
            <a:r>
              <a:rPr lang="vi-VN" baseline="0" dirty="0" smtClean="0"/>
              <a:t> </a:t>
            </a:r>
            <a:r>
              <a:rPr lang="vi-VN" baseline="0" dirty="0" smtClean="0"/>
              <a:t>Cung cấp ứng dụng cho tài xế xe buýt thu thập dữ liệu thời gian tại mỗi trạm, gửi lên server, được approve từ staff và lưu thông tin vào database</a:t>
            </a:r>
            <a:r>
              <a:rPr lang="vi-VN" baseline="0" dirty="0" smtClean="0"/>
              <a:t>.</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 </a:t>
            </a:r>
            <a:r>
              <a:rPr lang="vi-VN" dirty="0" smtClean="0"/>
              <a:t>số lần chuyển tuyến tối đa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endParaRPr lang="vi-VN" baseline="0" dirty="0" smtClean="0"/>
          </a:p>
          <a:p>
            <a:r>
              <a:rPr lang="vi-VN" baseline="0" dirty="0" smtClean="0"/>
              <a:t>Các </a:t>
            </a:r>
            <a:r>
              <a:rPr lang="vi-VN" baseline="0" dirty="0" smtClean="0"/>
              <a:t>trạm được xử lí rồi sẽ được gạch bỏ. thuật toán sẽ kết thúc khi </a:t>
            </a:r>
            <a:r>
              <a:rPr lang="vi-VN" baseline="0" dirty="0" smtClean="0"/>
              <a:t>danh sach không </a:t>
            </a:r>
            <a:r>
              <a:rPr lang="vi-VN" baseline="0" dirty="0" smtClean="0"/>
              <a:t>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endParaRPr lang="vi-VN" dirty="0" smtClean="0"/>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 </a:t>
            </a:r>
          </a:p>
          <a:p>
            <a:r>
              <a:rPr lang="vi-VN" dirty="0" smtClean="0"/>
              <a:t>TotalTime là tổng thời gian di chuyển.</a:t>
            </a:r>
          </a:p>
          <a:p>
            <a:r>
              <a:rPr lang="vi-VN"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4.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theme" Target="../theme/theme6.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theme" Target="../theme/theme7.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8.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 Id="rId1" Type="http://schemas.openxmlformats.org/officeDocument/2006/relationships/slideLayout" Target="../slideLayouts/slideLayout52.xml"/><Relationship Id="rId2" Type="http://schemas.openxmlformats.org/officeDocument/2006/relationships/notesSlide" Target="../notesSlides/notesSlide67.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52.xml"/><Relationship Id="rId2" Type="http://schemas.openxmlformats.org/officeDocument/2006/relationships/notesSlide" Target="../notesSlides/notesSlide68.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1" Type="http://schemas.openxmlformats.org/officeDocument/2006/relationships/slideLayout" Target="../slideLayouts/slideLayout52.xml"/><Relationship Id="rId2" Type="http://schemas.openxmlformats.org/officeDocument/2006/relationships/notesSlide" Target="../notesSlides/notesSlide69.xml"/></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52.xml"/><Relationship Id="rId2" Type="http://schemas.openxmlformats.org/officeDocument/2006/relationships/notesSlide" Target="../notesSlides/notesSlide70.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7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7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73.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notesSlide" Target="../notesSlides/notesSlide74.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5.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6.xml"/></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0.xml"/><Relationship Id="rId3" Type="http://schemas.openxmlformats.org/officeDocument/2006/relationships/image" Target="../media/image32.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8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47.xml"/><Relationship Id="rId2" Type="http://schemas.openxmlformats.org/officeDocument/2006/relationships/notesSlide" Target="../notesSlides/notesSlide8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8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4.xml"/><Relationship Id="rId3" Type="http://schemas.openxmlformats.org/officeDocument/2006/relationships/image" Target="../media/image33.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8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1.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2.xml"/><Relationship Id="rId3" Type="http://schemas.openxmlformats.org/officeDocument/2006/relationships/image" Target="../media/image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8.xml"/><Relationship Id="rId3" Type="http://schemas.openxmlformats.org/officeDocument/2006/relationships/image" Target="../media/image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9.xml"/><Relationship Id="rId3" Type="http://schemas.openxmlformats.org/officeDocument/2006/relationships/image" Target="../media/image3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1.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2.xml"/><Relationship Id="rId3" Type="http://schemas.openxmlformats.org/officeDocument/2006/relationships/image" Target="../media/image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3.xml"/><Relationship Id="rId3" Type="http://schemas.openxmlformats.org/officeDocument/2006/relationships/image" Target="../media/image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4.xml"/><Relationship Id="rId3" Type="http://schemas.openxmlformats.org/officeDocument/2006/relationships/image" Target="../media/image3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5.xml"/><Relationship Id="rId3" Type="http://schemas.openxmlformats.org/officeDocument/2006/relationships/image" Target="NUL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6.xml"/><Relationship Id="rId3" Type="http://schemas.openxmlformats.org/officeDocument/2006/relationships/image" Target="../media/image36.png"/></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2.xml"/><Relationship Id="rId2" Type="http://schemas.openxmlformats.org/officeDocument/2006/relationships/notesSlide" Target="../notesSlides/notesSlide107.xml"/></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2.xml"/><Relationship Id="rId2" Type="http://schemas.openxmlformats.org/officeDocument/2006/relationships/notesSlide" Target="../notesSlides/notesSlide108.xml"/></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7.xml"/><Relationship Id="rId2" Type="http://schemas.openxmlformats.org/officeDocument/2006/relationships/notesSlide" Target="../notesSlides/notesSlide109.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0.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2.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3.xml"/></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1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6.xml"/></Relationships>
</file>

<file path=ppt/slides/_rels/slide175.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64.xml"/><Relationship Id="rId2" Type="http://schemas.openxmlformats.org/officeDocument/2006/relationships/notesSlide" Target="../notesSlides/notesSlide117.xml"/></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118.xml"/></Relationships>
</file>

<file path=ppt/slides/_rels/slide17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4.xml"/><Relationship Id="rId2" Type="http://schemas.openxmlformats.org/officeDocument/2006/relationships/notesSlide" Target="../notesSlides/notesSlide119.xml"/></Relationships>
</file>

<file path=ppt/slides/_rels/slide17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20.xml"/></Relationships>
</file>

<file path=ppt/slides/_rels/slide1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5.xml"/><Relationship Id="rId3" Type="http://schemas.openxmlformats.org/officeDocument/2006/relationships/image" Target="../media/image4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9.xml"/><Relationship Id="rId3" Type="http://schemas.openxmlformats.org/officeDocument/2006/relationships/image" Target="../media/image5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4.xml"/><Relationship Id="rId3" Type="http://schemas.openxmlformats.org/officeDocument/2006/relationships/image" Target="../media/image5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5.xml"/><Relationship Id="rId3" Type="http://schemas.openxmlformats.org/officeDocument/2006/relationships/image" Target="../media/image5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6.xml"/><Relationship Id="rId3" Type="http://schemas.openxmlformats.org/officeDocument/2006/relationships/image" Target="../media/image5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2.xml"/><Relationship Id="rId3" Type="http://schemas.openxmlformats.org/officeDocument/2006/relationships/image" Target="../media/image54.jpeg"/></Relationships>
</file>

<file path=ppt/slides/_rels/slide21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9.xml"/></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1.xml"/></Relationships>
</file>

<file path=ppt/slides/_rels/slide221.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2.xml"/></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6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4.xml"/><Relationship Id="rId3" Type="http://schemas.openxmlformats.org/officeDocument/2006/relationships/image" Target="../media/image59.jpe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5.xml"/><Relationship Id="rId3" Type="http://schemas.openxmlformats.org/officeDocument/2006/relationships/image" Target="../media/image5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6.xml"/><Relationship Id="rId3" Type="http://schemas.openxmlformats.org/officeDocument/2006/relationships/image" Target="../media/image59.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7.xml"/><Relationship Id="rId3" Type="http://schemas.openxmlformats.org/officeDocument/2006/relationships/image" Target="../media/image59.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8.xml"/><Relationship Id="rId3"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9.xml"/><Relationship Id="rId3" Type="http://schemas.openxmlformats.org/officeDocument/2006/relationships/image" Target="../media/image59.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0.xml"/><Relationship Id="rId3" Type="http://schemas.openxmlformats.org/officeDocument/2006/relationships/image" Target="../media/image5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1.xml"/><Relationship Id="rId3" Type="http://schemas.openxmlformats.org/officeDocument/2006/relationships/image" Target="../media/image59.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2.xml"/><Relationship Id="rId3" Type="http://schemas.openxmlformats.org/officeDocument/2006/relationships/image" Target="../media/image59.jpe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3.xml"/><Relationship Id="rId3" Type="http://schemas.openxmlformats.org/officeDocument/2006/relationships/image" Target="../media/image59.jpeg"/></Relationships>
</file>

<file path=ppt/slides/_rels/slide233.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4.xml"/></Relationships>
</file>

<file path=ppt/slides/_rels/slide234.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5.xml"/></Relationships>
</file>

<file path=ppt/slides/_rels/slide235.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9.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1" Type="http://schemas.openxmlformats.org/officeDocument/2006/relationships/slideLayout" Target="../slideLayouts/slideLayout54.xml"/><Relationship Id="rId2" Type="http://schemas.openxmlformats.org/officeDocument/2006/relationships/notesSlide" Target="../notesSlides/notesSlide17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58.png"/><Relationship Id="rId5" Type="http://schemas.openxmlformats.org/officeDocument/2006/relationships/image" Target="../media/image61.png"/><Relationship Id="rId1" Type="http://schemas.openxmlformats.org/officeDocument/2006/relationships/slideLayout" Target="../slideLayouts/slideLayout54.xml"/><Relationship Id="rId2" Type="http://schemas.openxmlformats.org/officeDocument/2006/relationships/notesSlide" Target="../notesSlides/notesSlide178.xml"/></Relationships>
</file>

<file path=ppt/slides/_rels/slide2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notesSlide" Target="../notesSlides/notesSlide179.xml"/></Relationships>
</file>

<file path=ppt/slides/_rels/slide2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notesSlide" Target="../notesSlides/notesSlide180.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2.xml"/><Relationship Id="rId3" Type="http://schemas.openxmlformats.org/officeDocument/2006/relationships/image" Target="../media/image65.jpeg"/></Relationships>
</file>

<file path=ppt/slides/_rels/slide24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notesSlide" Target="../notesSlides/notesSlide18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4.xml"/><Relationship Id="rId3" Type="http://schemas.openxmlformats.org/officeDocument/2006/relationships/image" Target="../media/image4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5.xml"/><Relationship Id="rId3" Type="http://schemas.openxmlformats.org/officeDocument/2006/relationships/image" Target="../media/image4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6.xml"/><Relationship Id="rId3" Type="http://schemas.openxmlformats.org/officeDocument/2006/relationships/image" Target="../media/image4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7.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1" Type="http://schemas.openxmlformats.org/officeDocument/2006/relationships/slideLayout" Target="../slideLayouts/slideLayout64.xml"/><Relationship Id="rId2" Type="http://schemas.openxmlformats.org/officeDocument/2006/relationships/notesSlide" Target="../notesSlides/notesSlide188.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1" Type="http://schemas.openxmlformats.org/officeDocument/2006/relationships/slideLayout" Target="../slideLayouts/slideLayout64.xml"/><Relationship Id="rId2" Type="http://schemas.openxmlformats.org/officeDocument/2006/relationships/notesSlide" Target="../notesSlides/notesSlide189.xml"/></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4.xml"/><Relationship Id="rId2" Type="http://schemas.openxmlformats.org/officeDocument/2006/relationships/notesSlide" Target="../notesSlides/notesSlide190.xml"/></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4.xml"/><Relationship Id="rId2" Type="http://schemas.openxmlformats.org/officeDocument/2006/relationships/notesSlide" Target="../notesSlides/notesSlide191.xml"/></Relationships>
</file>

<file path=ppt/slides/_rels/slide25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9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93.xml"/></Relationships>
</file>

<file path=ppt/slides/_rels/slide25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9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6.xml"/><Relationship Id="rId3" Type="http://schemas.openxmlformats.org/officeDocument/2006/relationships/image" Target="../media/image7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7.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198.xml"/><Relationship Id="rId4" Type="http://schemas.openxmlformats.org/officeDocument/2006/relationships/image" Target="../media/image73.png"/><Relationship Id="rId1" Type="http://schemas.openxmlformats.org/officeDocument/2006/relationships/themeOverride" Target="../theme/themeOverride1.xml"/><Relationship Id="rId2" Type="http://schemas.openxmlformats.org/officeDocument/2006/relationships/slideLayout" Target="../slideLayouts/slideLayout5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9.xml"/><Relationship Id="rId3" Type="http://schemas.openxmlformats.org/officeDocument/2006/relationships/image" Target="../media/image73.png"/></Relationships>
</file>

<file path=ppt/slides/_rels/slide26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4.xml"/><Relationship Id="rId2" Type="http://schemas.openxmlformats.org/officeDocument/2006/relationships/notesSlide" Target="../notesSlides/notesSlide20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1.xml"/></Relationships>
</file>

<file path=ppt/slides/_rels/slide264.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0" Type="http://schemas.openxmlformats.org/officeDocument/2006/relationships/image" Target="../media/image76.png"/><Relationship Id="rId1" Type="http://schemas.openxmlformats.org/officeDocument/2006/relationships/slideLayout" Target="../slideLayouts/slideLayout64.xml"/><Relationship Id="rId2" Type="http://schemas.openxmlformats.org/officeDocument/2006/relationships/notesSlide" Target="../notesSlides/notesSlide20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 Id="rId3" Type="http://schemas.openxmlformats.org/officeDocument/2006/relationships/image" Target="../media/image4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8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218.xml"/></Relationships>
</file>

<file path=ppt/slides/_rels/slide28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219.xml"/></Relationships>
</file>

<file path=ppt/slides/_rels/slide283.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76.png"/><Relationship Id="rId8"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84.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76.png"/><Relationship Id="rId8"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21.xml"/></Relationships>
</file>

<file path=ppt/slides/_rels/slide28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22.xml"/></Relationships>
</file>

<file path=ppt/slides/_rels/slide28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44.png"/><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22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4.xml"/><Relationship Id="rId3" Type="http://schemas.openxmlformats.org/officeDocument/2006/relationships/image" Target="../media/image77.jpe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5.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2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 Id="rId3" Type="http://schemas.openxmlformats.org/officeDocument/2006/relationships/image" Target="../media/image8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 Id="rId3" Type="http://schemas.openxmlformats.org/officeDocument/2006/relationships/image" Target="../media/image8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9.xml"/><Relationship Id="rId3" Type="http://schemas.openxmlformats.org/officeDocument/2006/relationships/image" Target="../media/image81.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0.xml"/><Relationship Id="rId3" Type="http://schemas.openxmlformats.org/officeDocument/2006/relationships/image" Target="../media/image8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 Id="rId3" Type="http://schemas.openxmlformats.org/officeDocument/2006/relationships/image" Target="../media/image8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2.xml"/><Relationship Id="rId3" Type="http://schemas.openxmlformats.org/officeDocument/2006/relationships/image" Target="../media/image82.jpe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90.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0.png"/><Relationship Id="rId6" Type="http://schemas.openxmlformats.org/officeDocument/2006/relationships/image" Target="../media/image12.png"/><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15890005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50675103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136</a:t>
            </a:fld>
            <a:endParaRPr lang="en-US"/>
          </a:p>
        </p:txBody>
      </p:sp>
    </p:spTree>
    <p:extLst>
      <p:ext uri="{BB962C8B-B14F-4D97-AF65-F5344CB8AC3E}">
        <p14:creationId xmlns:p14="http://schemas.microsoft.com/office/powerpoint/2010/main" val="33314054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137</a:t>
            </a:fld>
            <a:endParaRPr lang="en-US" dirty="0"/>
          </a:p>
        </p:txBody>
      </p:sp>
    </p:spTree>
    <p:extLst>
      <p:ext uri="{BB962C8B-B14F-4D97-AF65-F5344CB8AC3E}">
        <p14:creationId xmlns:p14="http://schemas.microsoft.com/office/powerpoint/2010/main" val="20463809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Tree>
    <p:extLst>
      <p:ext uri="{BB962C8B-B14F-4D97-AF65-F5344CB8AC3E}">
        <p14:creationId xmlns:p14="http://schemas.microsoft.com/office/powerpoint/2010/main" val="164105514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139</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1954317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40177033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141</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28213167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25365625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74306288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77217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5646942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949011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85047193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48464997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9432369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40036067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154</a:t>
            </a:fld>
            <a:endParaRPr lang="en-US"/>
          </a:p>
        </p:txBody>
      </p:sp>
    </p:spTree>
    <p:extLst>
      <p:ext uri="{BB962C8B-B14F-4D97-AF65-F5344CB8AC3E}">
        <p14:creationId xmlns:p14="http://schemas.microsoft.com/office/powerpoint/2010/main" val="282311314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36071944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4176769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8008480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544130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1415799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299325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27712004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164</a:t>
            </a:fld>
            <a:endParaRPr lang="en-US"/>
          </a:p>
        </p:txBody>
      </p:sp>
    </p:spTree>
    <p:extLst>
      <p:ext uri="{BB962C8B-B14F-4D97-AF65-F5344CB8AC3E}">
        <p14:creationId xmlns:p14="http://schemas.microsoft.com/office/powerpoint/2010/main" val="35485521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167</a:t>
            </a:fld>
            <a:endParaRPr lang="en-US"/>
          </a:p>
        </p:txBody>
      </p:sp>
    </p:spTree>
    <p:extLst>
      <p:ext uri="{BB962C8B-B14F-4D97-AF65-F5344CB8AC3E}">
        <p14:creationId xmlns:p14="http://schemas.microsoft.com/office/powerpoint/2010/main" val="11750345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37826324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t>
            </a: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t>
            </a: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t>
            </a: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774020"/>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p>
            <a:p>
              <a:pPr defTabSz="685800">
                <a:defRPr/>
              </a:pPr>
              <a:r>
                <a:rPr lang="vi-VN" sz="1500" b="1" kern="0" dirty="0" smtClean="0">
                  <a:solidFill>
                    <a:srgbClr val="C00000"/>
                  </a:solidFill>
                  <a:latin typeface="Cambria" pitchFamily="18" charset="0"/>
                  <a:cs typeface="Arial"/>
                  <a:sym typeface="Arial"/>
                  <a:rtl val="0"/>
                </a:rPr>
                <a:t>“</a:t>
              </a:r>
              <a:r>
                <a:rPr lang="vi-VN" sz="1500" b="1" kern="0" dirty="0" smtClean="0">
                  <a:solidFill>
                    <a:srgbClr val="C00000"/>
                  </a:solidFill>
                  <a:latin typeface="Cambria" pitchFamily="18" charset="0"/>
                  <a:cs typeface="Arial"/>
                  <a:sym typeface="Arial"/>
                  <a:rtl val="0"/>
                </a:rPr>
                <a:t>time</a:t>
              </a:r>
              <a:r>
                <a:rPr lang="vi-VN" sz="1500" b="1" kern="0" dirty="0" smtClean="0">
                  <a:solidFill>
                    <a:srgbClr val="C00000"/>
                  </a:solidFill>
                  <a:latin typeface="Cambria" pitchFamily="18" charset="0"/>
                  <a:cs typeface="Arial"/>
                  <a:sym typeface="Arial"/>
                  <a:rtl val="0"/>
                </a:rPr>
                <a:t>” </a:t>
              </a:r>
              <a:r>
                <a:rPr lang="vi-VN" sz="1500" b="1" kern="0" dirty="0">
                  <a:solidFill>
                    <a:srgbClr val="C00000"/>
                  </a:solidFill>
                  <a:latin typeface="Cambria" pitchFamily="18" charset="0"/>
                  <a:cs typeface="Arial"/>
                  <a:sym typeface="Arial"/>
                  <a:rtl val="0"/>
                </a:rPr>
                <a:t>=&gt; </a:t>
              </a:r>
              <a:r>
                <a:rPr lang="vi-VN" sz="1500" b="1" kern="0" dirty="0" smtClean="0">
                  <a:solidFill>
                    <a:srgbClr val="C00000"/>
                  </a:solidFill>
                  <a:latin typeface="Cambria" pitchFamily="18" charset="0"/>
                  <a:cs typeface="Arial"/>
                  <a:sym typeface="Arial"/>
                  <a:rtl val="0"/>
                </a:rPr>
                <a:t>192015903</a:t>
              </a:r>
              <a:endParaRPr lang="en" sz="15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dirty="0"/>
          </a:p>
        </p:txBody>
      </p:sp>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287</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288</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289</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a:t>
            </a:r>
            <a:r>
              <a:rPr kumimoji="0" lang="vi-VN" sz="2000" b="1" i="0" u="none" strike="noStrike" kern="0" cap="none" spc="0" normalizeH="0" baseline="0" noProof="0" dirty="0" smtClean="0">
                <a:ln>
                  <a:noFill/>
                </a:ln>
                <a:solidFill>
                  <a:schemeClr val="tx1"/>
                </a:solidFill>
                <a:effectLst/>
                <a:uLnTx/>
                <a:uFillTx/>
              </a:rPr>
              <a:t>chợ về nhà.</a:t>
            </a:r>
            <a:endParaRPr kumimoji="0" lang="vi-VN" sz="2000" b="1" i="0" u="none" strike="noStrike" kern="0" cap="none" spc="0" normalizeH="0" baseline="0" noProof="0" dirty="0" smtClean="0">
              <a:ln>
                <a:noFill/>
              </a:ln>
              <a:solidFill>
                <a:schemeClr val="tx1"/>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295</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400</TotalTime>
  <Words>13073</Words>
  <Application>Microsoft Macintosh PowerPoint</Application>
  <PresentationFormat>On-screen Show (4:3)</PresentationFormat>
  <Paragraphs>4590</Paragraphs>
  <Slides>296</Slides>
  <Notes>233</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296</vt:i4>
      </vt:variant>
    </vt:vector>
  </HeadingPairs>
  <TitlesOfParts>
    <vt:vector size="310" baseType="lpstr">
      <vt:lpstr>Calibri</vt:lpstr>
      <vt:lpstr>Calibri Light</vt:lpstr>
      <vt:lpstr>Cambria</vt:lpstr>
      <vt:lpstr>Cambria Math</vt:lpstr>
      <vt:lpstr>Times New Roman</vt:lpstr>
      <vt:lpstr>Arial</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110</cp:revision>
  <dcterms:created xsi:type="dcterms:W3CDTF">2015-12-12T12:59:05Z</dcterms:created>
  <dcterms:modified xsi:type="dcterms:W3CDTF">2015-12-15T19:19:51Z</dcterms:modified>
</cp:coreProperties>
</file>